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37" d="100"/>
          <a:sy n="37" d="100"/>
        </p:scale>
        <p:origin x="9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59E-2F5F-4665-99A2-3E1848415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56D39-752E-47A8-8271-CF1E1E4D3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80DA-0E29-4CB4-8E4C-179D3F65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36F37-846F-4979-89EA-58F5D832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A518A-CD64-45B2-B347-1C30E208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37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8E6A-9056-4734-8353-4F1BCA6E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F9B15-8993-47A0-81F9-104AEB605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5B76D-AD3A-426E-95F3-EAFC6416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DB86-5FB0-4743-B625-BF5E18DF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4D40-9AA3-4781-AF3B-F65523B4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068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E489A-F692-4DBE-8877-223F7FB04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0B33B-DE71-4279-9D12-C07DEDEE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B1289-DA82-464F-8A4A-07C3E3D0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720D-96A6-46F4-AAD6-A5E81C15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B0D-0AC7-49EF-BBCD-3C64F28D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704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DADE-5EC9-4039-9DD2-C2E42165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C542-3F4A-4CDB-9E78-25C9F58F6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74289-97C2-481C-B6F8-C577FF18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EF1C-ED49-4D0C-9EF4-D20FDD9C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39F7-0998-4F91-85AD-7D68CCA6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022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314F-D1BD-46CB-B649-141DD35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B6DEF-052D-487C-A833-0EC2A0129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A0BB-9B12-43AA-9954-5FF6D6AF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E909-4B31-40F3-9D90-82A72DE5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AD0-29B6-4417-87CD-7578E93D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013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0B3-B5E7-4C52-BA7C-498C16EB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BF66-8B66-4DA9-9A31-824A829E2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0D62-5AEA-4209-86AD-764986E5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91DC4-EC1B-43A1-A193-E88E5ED9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71DDA-13EF-4068-B1FA-CAC45F23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B5815-6283-43BD-B019-D899E381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509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86C3-F988-4180-9F8D-3528AE25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40798-0B8E-471F-AEB1-F581D8EF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9BBFC-7040-46E9-B6F6-B9CA70FAE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1523-E55C-4DAD-BBFD-66F1858FC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4007-15D1-4C6E-8E72-9B64E21A7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E7F1F-D8E7-46AD-8EC8-36BA43A9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D7D2D-AF5D-4CE2-A664-2F7EF620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8ED51-3B88-46C3-9801-F3738AF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63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CFCF-8B83-4D33-9D87-D883C430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ABB15-BA48-46DD-A7B0-8CE21C79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F6BEA-2B5E-4671-B7B6-59A4C284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44F1-3965-48F8-A4D3-1A115B8A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710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58D29-B04A-4862-8B92-420BC6E4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90CE4-2254-4EAC-9A0D-D13DA706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2FA1B-E0D3-4DC9-BF76-FB3995AF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900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CCD-39CD-49BF-ACD2-20B6B42B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1E7-6F88-4ADA-87D7-5C4B62F6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79FF2-6E4C-4FC1-A78E-028CE18D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BE80-1801-45C1-9B6F-58736A14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FA9C1-B5E7-426C-90E8-5AA9C592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22798-AFB1-4B38-BF9F-04CC396F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886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DAE-97DB-4265-9526-F93A912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3821C-D0E9-408F-9174-7C5C427FC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2B58-85E5-4CD4-8C53-374F3FB0D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D1A42-2AAD-40F5-A0E8-9F54F382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77CD-C710-4A4A-91F1-4546289C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81F3-D457-49A1-A295-6A265CFC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69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7051-047C-4426-80CA-0636FB93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EA7E3-DA0F-478F-BAB1-025C8142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7564C-2144-4EEF-BE52-24D531490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676F3-7029-427E-8DA5-4DD0A1CA7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C5EC-2F58-40D3-8551-1FD401C2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09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492491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service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About</a:t>
            </a: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716226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contact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1EE6C-F7A6-4054-8453-0C74AB89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957"/>
            <a:ext cx="12192000" cy="556804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&lt;</a:t>
            </a:r>
          </a:p>
        </p:txBody>
      </p:sp>
      <p:sp>
        <p:nvSpPr>
          <p:cNvPr id="13" name="Rectangle: Rounded Corners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4163786" y="3783530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3976008" y="4620525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4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CD778-AF6A-4BDF-8E32-F7168B81B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6" y="1431826"/>
            <a:ext cx="12259076" cy="5426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service</a:t>
            </a: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contact</a:t>
            </a:r>
          </a:p>
        </p:txBody>
      </p:sp>
      <p:sp>
        <p:nvSpPr>
          <p:cNvPr id="12" name="Rectangle: Rounded Corners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&lt;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hlinkClick r:id="" action="ppaction://hlinkshowjump?jump=nextslide"/>
              </a:rPr>
              <a:t>&gt;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4163786" y="3783530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3976008" y="4620525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5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service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contact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1EE6C-F7A6-4054-8453-0C74AB899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957"/>
            <a:ext cx="12192000" cy="556804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hlinkClick r:id="" action="ppaction://hlinkshowjump?jump=previousslide"/>
              </a:rPr>
              <a:t>&lt;</a:t>
            </a:r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4163786" y="3783530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3976008" y="4620525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6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service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contact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6ED214-8CA9-4124-AE5D-F534876BE7BE}"/>
              </a:ext>
            </a:extLst>
          </p:cNvPr>
          <p:cNvSpPr/>
          <p:nvPr/>
        </p:nvSpPr>
        <p:spPr>
          <a:xfrm>
            <a:off x="0" y="1273628"/>
            <a:ext cx="12192000" cy="5584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1E778-95D3-4EAC-BAE8-83C1CF03292C}"/>
              </a:ext>
            </a:extLst>
          </p:cNvPr>
          <p:cNvSpPr txBox="1"/>
          <p:nvPr/>
        </p:nvSpPr>
        <p:spPr>
          <a:xfrm>
            <a:off x="4005942" y="1613003"/>
            <a:ext cx="451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About</a:t>
            </a:r>
          </a:p>
          <a:p>
            <a:pPr algn="ctr"/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PT. HASTA PRAJATAMA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9368-0D9F-4365-B18C-4E2F622124D1}"/>
              </a:ext>
            </a:extLst>
          </p:cNvPr>
          <p:cNvSpPr txBox="1"/>
          <p:nvPr/>
        </p:nvSpPr>
        <p:spPr>
          <a:xfrm>
            <a:off x="1310368" y="2553405"/>
            <a:ext cx="1022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Perusahan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berdiri</a:t>
            </a:r>
            <a:r>
              <a:rPr lang="en-ID" sz="1400" dirty="0"/>
              <a:t> di </a:t>
            </a:r>
            <a:r>
              <a:rPr lang="en-ID" sz="1400" dirty="0" err="1"/>
              <a:t>Sidoarjo</a:t>
            </a:r>
            <a:r>
              <a:rPr lang="en-ID" sz="1400" dirty="0"/>
              <a:t> </a:t>
            </a:r>
            <a:r>
              <a:rPr lang="en-ID" sz="1400" dirty="0" err="1"/>
              <a:t>ya</a:t>
            </a:r>
            <a:r>
              <a:rPr lang="en-ID" sz="1400" dirty="0"/>
              <a:t> </a:t>
            </a:r>
            <a:r>
              <a:rPr lang="en-ID" sz="1400" dirty="0" err="1"/>
              <a:t>tepatnya</a:t>
            </a:r>
            <a:r>
              <a:rPr lang="en-ID" sz="1400" dirty="0"/>
              <a:t>, nah </a:t>
            </a:r>
            <a:r>
              <a:rPr lang="en-ID" sz="1400" dirty="0" err="1"/>
              <a:t>awalnya</a:t>
            </a:r>
            <a:r>
              <a:rPr lang="en-ID" sz="1400" dirty="0"/>
              <a:t> kami </a:t>
            </a:r>
            <a:r>
              <a:rPr lang="en-ID" sz="1400" dirty="0" err="1"/>
              <a:t>ditemukan</a:t>
            </a:r>
            <a:r>
              <a:rPr lang="en-ID" sz="1400" dirty="0"/>
              <a:t> </a:t>
            </a:r>
            <a:r>
              <a:rPr lang="en-ID" sz="1400" dirty="0" err="1"/>
              <a:t>oleh</a:t>
            </a:r>
            <a:r>
              <a:rPr lang="en-ID" sz="1400" dirty="0"/>
              <a:t> </a:t>
            </a:r>
            <a:r>
              <a:rPr lang="en-ID" sz="1400" dirty="0" err="1"/>
              <a:t>bapaknya</a:t>
            </a:r>
            <a:r>
              <a:rPr lang="en-ID" sz="1400" dirty="0"/>
              <a:t> </a:t>
            </a:r>
            <a:r>
              <a:rPr lang="en-ID" sz="1400" dirty="0" err="1"/>
              <a:t>tasya</a:t>
            </a:r>
            <a:r>
              <a:rPr lang="en-ID" sz="1400" dirty="0"/>
              <a:t>. </a:t>
            </a:r>
            <a:r>
              <a:rPr lang="en-ID" sz="1400" dirty="0" err="1"/>
              <a:t>Namanya</a:t>
            </a:r>
            <a:r>
              <a:rPr lang="en-ID" sz="1400" dirty="0"/>
              <a:t> </a:t>
            </a:r>
            <a:r>
              <a:rPr lang="en-ID" sz="1400" dirty="0" err="1"/>
              <a:t>pak</a:t>
            </a:r>
            <a:r>
              <a:rPr lang="en-ID" sz="1400" dirty="0"/>
              <a:t> </a:t>
            </a:r>
            <a:r>
              <a:rPr lang="en-ID" sz="1400" dirty="0" err="1"/>
              <a:t>hendri</a:t>
            </a:r>
            <a:r>
              <a:rPr lang="en-ID" sz="1400" dirty="0"/>
              <a:t> p. </a:t>
            </a:r>
            <a:r>
              <a:rPr lang="en-ID" sz="1400" dirty="0" err="1"/>
              <a:t>rumahnya</a:t>
            </a:r>
            <a:r>
              <a:rPr lang="en-ID" sz="1400" dirty="0"/>
              <a:t> di </a:t>
            </a:r>
            <a:r>
              <a:rPr lang="en-ID" sz="1400" dirty="0" err="1"/>
              <a:t>jambangan</a:t>
            </a:r>
            <a:r>
              <a:rPr lang="en-ID" sz="1400" dirty="0"/>
              <a:t>. </a:t>
            </a:r>
            <a:r>
              <a:rPr lang="en-ID" sz="1400" dirty="0" err="1"/>
              <a:t>Deketnya</a:t>
            </a:r>
            <a:r>
              <a:rPr lang="en-ID" sz="1400" dirty="0"/>
              <a:t> palm spring </a:t>
            </a:r>
            <a:r>
              <a:rPr lang="en-ID" sz="1400" dirty="0" err="1"/>
              <a:t>okede</a:t>
            </a:r>
            <a:r>
              <a:rPr lang="en-ID" sz="1400" dirty="0"/>
              <a:t> </a:t>
            </a:r>
            <a:r>
              <a:rPr lang="en-ID" sz="1400" dirty="0" err="1"/>
              <a:t>sipsip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66193-F474-4C44-BFB6-6821BA3DF707}"/>
              </a:ext>
            </a:extLst>
          </p:cNvPr>
          <p:cNvSpPr txBox="1"/>
          <p:nvPr/>
        </p:nvSpPr>
        <p:spPr>
          <a:xfrm>
            <a:off x="4022272" y="3548996"/>
            <a:ext cx="451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Our Skill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DDC56A-0B9B-4B10-AD44-900BCD7C9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6" y="4424194"/>
            <a:ext cx="1185307" cy="1185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D866F-3A6C-4F02-850C-009FC8749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85" y="4401186"/>
            <a:ext cx="1208315" cy="120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1776D-E640-4E2C-AD84-9F5E13510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96" y="4325122"/>
            <a:ext cx="1231802" cy="1284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A5AAC8-991B-4940-BBD4-CB0D1D3641FA}"/>
              </a:ext>
            </a:extLst>
          </p:cNvPr>
          <p:cNvSpPr txBox="1"/>
          <p:nvPr/>
        </p:nvSpPr>
        <p:spPr>
          <a:xfrm>
            <a:off x="1232807" y="577215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80A759-7763-49B2-9017-0BC2EC5B286F}"/>
              </a:ext>
            </a:extLst>
          </p:cNvPr>
          <p:cNvSpPr txBox="1"/>
          <p:nvPr/>
        </p:nvSpPr>
        <p:spPr>
          <a:xfrm>
            <a:off x="5189764" y="573008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B59B6-3210-4020-9235-AAB0369350AC}"/>
              </a:ext>
            </a:extLst>
          </p:cNvPr>
          <p:cNvSpPr txBox="1"/>
          <p:nvPr/>
        </p:nvSpPr>
        <p:spPr>
          <a:xfrm>
            <a:off x="8961662" y="571053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67148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F31E6-577C-4EDB-A661-0FAD2500A96C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5" name="Picture 2" descr="Hasil gambar untuk logo pt hasta prajatama">
            <a:extLst>
              <a:ext uri="{FF2B5EF4-FFF2-40B4-BE49-F238E27FC236}">
                <a16:creationId xmlns:a16="http://schemas.microsoft.com/office/drawing/2014/main" id="{1F669E7E-47BD-4385-96F0-C0E96CEE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6CF48-893A-4ED5-9260-5CCB812389CC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3F9B225-1BC6-4D65-B272-A9DFF54BE7D5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8DA64-6EFF-4BCC-BCE8-429838B2DBBD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05242-38E6-45E6-A2BC-B648AAC349C3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contact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0BEC2-42BF-4D5B-BE34-B7A5E1C1F82D}"/>
              </a:ext>
            </a:extLst>
          </p:cNvPr>
          <p:cNvSpPr/>
          <p:nvPr/>
        </p:nvSpPr>
        <p:spPr>
          <a:xfrm>
            <a:off x="0" y="1273629"/>
            <a:ext cx="12192000" cy="5584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CE5E1-9552-4189-98EA-BFF90A6AA92F}"/>
              </a:ext>
            </a:extLst>
          </p:cNvPr>
          <p:cNvSpPr txBox="1"/>
          <p:nvPr/>
        </p:nvSpPr>
        <p:spPr>
          <a:xfrm>
            <a:off x="4351564" y="1738993"/>
            <a:ext cx="40249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dirty="0" err="1">
                <a:solidFill>
                  <a:schemeClr val="accent2">
                    <a:lumMod val="50000"/>
                  </a:schemeClr>
                </a:solidFill>
              </a:rPr>
              <a:t>Temukan</a:t>
            </a:r>
            <a:r>
              <a:rPr lang="en-ID" sz="4000" dirty="0">
                <a:solidFill>
                  <a:schemeClr val="accent2">
                    <a:lumMod val="50000"/>
                  </a:schemeClr>
                </a:solidFill>
              </a:rPr>
              <a:t> Kami</a:t>
            </a:r>
          </a:p>
          <a:p>
            <a:pPr algn="ctr"/>
            <a:r>
              <a:rPr lang="en-ID" dirty="0" err="1">
                <a:solidFill>
                  <a:schemeClr val="accent2">
                    <a:lumMod val="50000"/>
                  </a:schemeClr>
                </a:solidFill>
              </a:rPr>
              <a:t>Alamat</a:t>
            </a:r>
            <a:r>
              <a:rPr lang="en-ID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2">
                    <a:lumMod val="50000"/>
                  </a:schemeClr>
                </a:solidFill>
              </a:rPr>
              <a:t>terdekat</a:t>
            </a:r>
            <a:r>
              <a:rPr lang="en-ID" dirty="0">
                <a:solidFill>
                  <a:schemeClr val="accent2">
                    <a:lumMod val="50000"/>
                  </a:schemeClr>
                </a:solidFill>
              </a:rPr>
              <a:t> kami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9B64D-6584-4C19-B788-E9264F580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1726"/>
            <a:ext cx="12192000" cy="38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131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Adobe Heiti Std 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2017-10-30T20:18:49Z</dcterms:created>
  <dcterms:modified xsi:type="dcterms:W3CDTF">2017-10-30T21:35:06Z</dcterms:modified>
</cp:coreProperties>
</file>